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6" r:id="rId4"/>
    <p:sldId id="257" r:id="rId5"/>
    <p:sldId id="258" r:id="rId6"/>
    <p:sldId id="259" r:id="rId7"/>
    <p:sldId id="264" r:id="rId8"/>
    <p:sldId id="260" r:id="rId9"/>
    <p:sldId id="262" r:id="rId10"/>
    <p:sldId id="261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Nâng cao</a:t>
            </a:r>
            <a:endParaRPr lang="en-US"/>
          </a:p>
        </p:txBody>
      </p:sp>
      <p:pic>
        <p:nvPicPr>
          <p:cNvPr id="4" name="Content Placeholder 3" descr="Duatretapd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4650" y="1930400"/>
            <a:ext cx="9311640" cy="4594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z2979536987690_9c9b02fd23403f7309960a595e9db0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547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variants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71bRwbv1i4L._AC_SL150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1825625"/>
            <a:ext cx="2448560" cy="2753995"/>
          </a:xfrm>
          <a:prstGeom prst="rect">
            <a:avLst/>
          </a:prstGeom>
        </p:spPr>
      </p:pic>
      <p:pic>
        <p:nvPicPr>
          <p:cNvPr id="6" name="Picture 5" descr="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60" y="1886585"/>
            <a:ext cx="2531745" cy="2127250"/>
          </a:xfrm>
          <a:prstGeom prst="rect">
            <a:avLst/>
          </a:prstGeom>
        </p:spPr>
      </p:pic>
      <p:pic>
        <p:nvPicPr>
          <p:cNvPr id="7" name="Picture 6" descr="Me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90" y="3600450"/>
            <a:ext cx="3864610" cy="2576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antenna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3d-robotics-radiation-patter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0" y="2051685"/>
            <a:ext cx="5134610" cy="4125595"/>
          </a:xfrm>
          <a:prstGeom prst="rect">
            <a:avLst/>
          </a:prstGeom>
        </p:spPr>
      </p:pic>
      <p:pic>
        <p:nvPicPr>
          <p:cNvPr id="5" name="Picture 4" descr="antenna-length-vs-db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" y="1465580"/>
            <a:ext cx="6391275" cy="53924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age_160445286651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" y="948055"/>
            <a:ext cx="11827510" cy="37363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Mesh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802.11s : Mesh routing protocol</a:t>
            </a:r>
            <a:endParaRPr lang="en-US"/>
          </a:p>
          <a:p>
            <a:r>
              <a:rPr lang="en-US"/>
              <a:t>WDS</a:t>
            </a:r>
            <a:endParaRPr lang="en-US"/>
          </a:p>
          <a:p>
            <a:r>
              <a:rPr lang="en-US"/>
              <a:t>Client Bridge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CS Inde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23520"/>
            <a:ext cx="11419840" cy="6341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MCS Table</a:t>
            </a:r>
            <a:endParaRPr lang="en-US"/>
          </a:p>
        </p:txBody>
      </p:sp>
      <p:pic>
        <p:nvPicPr>
          <p:cNvPr id="4" name="Content Placeholder 3" descr="MCS Tabl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5580" y="1540510"/>
            <a:ext cx="1199642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Google: MCS Index RSSI</a:t>
            </a:r>
            <a:endParaRPr lang="en-US"/>
          </a:p>
        </p:txBody>
      </p:sp>
      <p:pic>
        <p:nvPicPr>
          <p:cNvPr id="4" name="Content Placeholder 3" descr="MCS RSS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0825" y="2087245"/>
            <a:ext cx="11741150" cy="3844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mcs-index_WirelessLAN_Professional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4855" y="29845"/>
            <a:ext cx="9199880" cy="6828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Cell Info Lite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Info from chipset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CellInfoLite Wif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0" y="1825625"/>
            <a:ext cx="52197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Chipset: Realtek 1G Wifi 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Tenda AC5 V3</a:t>
            </a:r>
            <a:endParaRPr lang="en-US"/>
          </a:p>
          <a:p>
            <a:r>
              <a:rPr lang="en-US"/>
              <a:t>Tenda AC8</a:t>
            </a:r>
            <a:endParaRPr lang="en-US"/>
          </a:p>
          <a:p>
            <a:r>
              <a:rPr lang="en-US"/>
              <a:t>Netis N5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Mediatek MT7628: 580 MHz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Xiaomi 4A Nội địa</a:t>
            </a:r>
            <a:endParaRPr lang="en-US"/>
          </a:p>
          <a:p>
            <a:r>
              <a:rPr lang="en-US"/>
              <a:t>TPLINK C50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TP-Link C60</a:t>
            </a:r>
            <a:endParaRPr lang="en-US"/>
          </a:p>
        </p:txBody>
      </p:sp>
      <p:pic>
        <p:nvPicPr>
          <p:cNvPr id="4" name="Content Placeholder 3" descr="C60 Spec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5415" y="1804670"/>
            <a:ext cx="11859895" cy="3902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Presentation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MCS Table</vt:lpstr>
      <vt:lpstr>Google: MCS Index RSSI</vt:lpstr>
      <vt:lpstr>PowerPoint 演示文稿</vt:lpstr>
      <vt:lpstr>Cell Info Lite</vt:lpstr>
      <vt:lpstr>Chipset: Realtek 1G Wifi 5</vt:lpstr>
      <vt:lpstr>Mediatek MT7628: 580 MHz</vt:lpstr>
      <vt:lpstr>TP-Link C60</vt:lpstr>
      <vt:lpstr>PowerPoint 演示文稿</vt:lpstr>
      <vt:lpstr>Wifi variants</vt:lpstr>
      <vt:lpstr>Wifi antenna</vt:lpstr>
      <vt:lpstr>PowerPoint 演示文稿</vt:lpstr>
      <vt:lpstr>PowerPoint 演示文稿</vt:lpstr>
      <vt:lpstr>Mesh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 An</cp:lastModifiedBy>
  <cp:revision>4</cp:revision>
  <dcterms:created xsi:type="dcterms:W3CDTF">2022-06-08T15:34:00Z</dcterms:created>
  <dcterms:modified xsi:type="dcterms:W3CDTF">2022-06-09T02:41:37Z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3D70742AAC3C4CD68E40A6419B945A88</vt:lpwstr>
  </property>
  <property fmtid="{D5CDD505-2E9C-101B-9397-08002B2CF9AE}" pid="3" name="KSOProductBuildVer">
    <vt:lpwstr>1033-11.2.0.11156</vt:lpwstr>
  </property>
</Properties>
</file>