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75" r:id="rId5"/>
    <p:sldId id="276" r:id="rId6"/>
    <p:sldId id="277" r:id="rId7"/>
    <p:sldId id="258" r:id="rId8"/>
    <p:sldId id="257" r:id="rId9"/>
    <p:sldId id="259" r:id="rId10"/>
    <p:sldId id="260" r:id="rId11"/>
    <p:sldId id="261" r:id="rId12"/>
    <p:sldId id="262" r:id="rId13"/>
    <p:sldId id="268" r:id="rId14"/>
    <p:sldId id="269" r:id="rId15"/>
    <p:sldId id="264" r:id="rId16"/>
    <p:sldId id="263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Wifi basic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variants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71bRwbv1i4L._AC_SL150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0" y="1825625"/>
            <a:ext cx="2448560" cy="2753995"/>
          </a:xfrm>
          <a:prstGeom prst="rect">
            <a:avLst/>
          </a:prstGeom>
        </p:spPr>
      </p:pic>
      <p:pic>
        <p:nvPicPr>
          <p:cNvPr id="6" name="Picture 5" descr="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160" y="1886585"/>
            <a:ext cx="2531745" cy="2127250"/>
          </a:xfrm>
          <a:prstGeom prst="rect">
            <a:avLst/>
          </a:prstGeom>
        </p:spPr>
      </p:pic>
      <p:pic>
        <p:nvPicPr>
          <p:cNvPr id="7" name="Picture 6" descr="Mes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90" y="3600450"/>
            <a:ext cx="3864610" cy="2576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antenna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3d-robotics-radiation-patter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0" y="2051685"/>
            <a:ext cx="5134610" cy="4125595"/>
          </a:xfrm>
          <a:prstGeom prst="rect">
            <a:avLst/>
          </a:prstGeom>
        </p:spPr>
      </p:pic>
      <p:pic>
        <p:nvPicPr>
          <p:cNvPr id="5" name="Picture 4" descr="antenna-length-vs-db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" y="1465580"/>
            <a:ext cx="6391275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image_160445286651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490" y="948055"/>
            <a:ext cx="11827510" cy="37363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bli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-46355"/>
            <a:ext cx="10926445" cy="6924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6: 802.11ax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Wifi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" y="1559560"/>
            <a:ext cx="10721340" cy="4912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chipsets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Qualcomm</a:t>
            </a:r>
            <a:endParaRPr lang="en-US"/>
          </a:p>
          <a:p>
            <a:r>
              <a:rPr lang="en-US"/>
              <a:t>Realtek</a:t>
            </a:r>
            <a:endParaRPr lang="en-US"/>
          </a:p>
          <a:p>
            <a:r>
              <a:rPr lang="en-US"/>
              <a:t>Mediatek Ralink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router as a Computer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Linux 2.6 or higher</a:t>
            </a:r>
            <a:endParaRPr lang="en-US"/>
          </a:p>
          <a:p>
            <a:r>
              <a:rPr lang="en-US"/>
              <a:t>Drivers: wifi, switch, GPIO</a:t>
            </a:r>
            <a:endParaRPr lang="en-US"/>
          </a:p>
          <a:p>
            <a:r>
              <a:rPr lang="en-US"/>
              <a:t>Antenna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Mesh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802.11s : Mesh routing protocol</a:t>
            </a:r>
            <a:endParaRPr lang="en-US"/>
          </a:p>
          <a:p>
            <a:r>
              <a:rPr lang="en-US"/>
              <a:t>WDS</a:t>
            </a:r>
            <a:endParaRPr lang="en-US"/>
          </a:p>
          <a:p>
            <a:r>
              <a:rPr lang="en-US"/>
              <a:t>Client Bridge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CS Inde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23520"/>
            <a:ext cx="11419840" cy="63411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MCS Table</a:t>
            </a:r>
            <a:endParaRPr lang="en-US"/>
          </a:p>
        </p:txBody>
      </p:sp>
      <p:pic>
        <p:nvPicPr>
          <p:cNvPr id="4" name="Content Placeholder 3" descr="MCS Tabl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5580" y="1540510"/>
            <a:ext cx="1199642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Google: MCS Index RSSI</a:t>
            </a:r>
            <a:endParaRPr lang="en-US"/>
          </a:p>
        </p:txBody>
      </p:sp>
      <p:pic>
        <p:nvPicPr>
          <p:cNvPr id="4" name="Content Placeholder 3" descr="MCS RSS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0825" y="2087245"/>
            <a:ext cx="11741150" cy="38442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mcs-index_WirelessLAN_Professionals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4855" y="29845"/>
            <a:ext cx="9199880" cy="6828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Cell Info Lite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Info from chipset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 descr="CellInfoLite Wif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0" y="1825625"/>
            <a:ext cx="52197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Analyzer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Wifi scan</a:t>
            </a:r>
            <a:endParaRPr lang="en-US"/>
          </a:p>
        </p:txBody>
      </p:sp>
      <p:pic>
        <p:nvPicPr>
          <p:cNvPr id="5" name="Picture 4" descr="signal-strength-bands.c4cd7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980" y="1889760"/>
            <a:ext cx="8987790" cy="4226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z2979536987690_9c9b02fd23403f7309960a595e9db0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5470" y="0"/>
            <a:ext cx="3086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Wifi Speed</a:t>
            </a:r>
            <a:endParaRPr lang="en-US"/>
          </a:p>
        </p:txBody>
      </p:sp>
      <p:graphicFrame>
        <p:nvGraphicFramePr>
          <p:cNvPr id="5" name="Content Placeholder 4"/>
          <p:cNvGraphicFramePr/>
          <p:nvPr>
            <p:ph idx="1"/>
          </p:nvPr>
        </p:nvGraphicFramePr>
        <p:xfrm>
          <a:off x="838200" y="1825625"/>
          <a:ext cx="105156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Theoretical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Actual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802.11b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11 Mbps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5.5 Mbps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802.11a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802.11g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802.11n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600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100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802.11ac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1300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200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sym typeface="+mn-ea"/>
                        </a:rPr>
                        <a:t>802.11ax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10 Gbps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/>
                        <a:t>2 Gbps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Presentation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Wifi basic</vt:lpstr>
      <vt:lpstr>PowerPoint 演示文稿</vt:lpstr>
      <vt:lpstr>MCS Table</vt:lpstr>
      <vt:lpstr>Google: MCS Index RSSI</vt:lpstr>
      <vt:lpstr>PowerPoint 演示文稿</vt:lpstr>
      <vt:lpstr>Cell Info Lite</vt:lpstr>
      <vt:lpstr>Wifi Analyzer</vt:lpstr>
      <vt:lpstr>PowerPoint 演示文稿</vt:lpstr>
      <vt:lpstr>Wifi Speed</vt:lpstr>
      <vt:lpstr>Wifi variants</vt:lpstr>
      <vt:lpstr>Wifi antenna</vt:lpstr>
      <vt:lpstr>PowerPoint 演示文稿</vt:lpstr>
      <vt:lpstr>PowerPoint 演示文稿</vt:lpstr>
      <vt:lpstr>Wifi 6: 802.11ax</vt:lpstr>
      <vt:lpstr>Wifi chipsets</vt:lpstr>
      <vt:lpstr>Wifi router as a Computer</vt:lpstr>
      <vt:lpstr>Mesh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6</cp:revision>
  <dcterms:created xsi:type="dcterms:W3CDTF">2021-11-30T07:06:00Z</dcterms:created>
  <dcterms:modified xsi:type="dcterms:W3CDTF">2022-07-19T04:05:56Z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924D23F4926D475F9A354D99D4371D09</vt:lpwstr>
  </property>
  <property fmtid="{D5CDD505-2E9C-101B-9397-08002B2CF9AE}" pid="3" name="KSOProductBuildVer">
    <vt:lpwstr>1033-11.2.0.11191</vt:lpwstr>
  </property>
</Properties>
</file>