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21"/>
  </p:notesMasterIdLst>
  <p:sldIdLst>
    <p:sldId id="256" r:id="rId3"/>
    <p:sldId id="259" r:id="rId4"/>
    <p:sldId id="291" r:id="rId5"/>
    <p:sldId id="292" r:id="rId6"/>
    <p:sldId id="293" r:id="rId7"/>
    <p:sldId id="294" r:id="rId8"/>
    <p:sldId id="290" r:id="rId9"/>
    <p:sldId id="306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6BF658-F977-4FB3-93FD-B0901981DBF7}">
  <a:tblStyle styleId="{596BF658-F977-4FB3-93FD-B0901981DB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9786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❖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176713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786313" y="1676400"/>
            <a:ext cx="41783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29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5074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176713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786313" y="1676400"/>
            <a:ext cx="4178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786313" y="4076700"/>
            <a:ext cx="4178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176713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786313" y="1676400"/>
            <a:ext cx="41783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176713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786313" y="1676400"/>
            <a:ext cx="41783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176713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786313" y="1676400"/>
            <a:ext cx="4178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57200" y="4076700"/>
            <a:ext cx="4176713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786313" y="4076700"/>
            <a:ext cx="41783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 rot="5400000">
            <a:off x="5044282" y="2404268"/>
            <a:ext cx="5715000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714375" y="352425"/>
            <a:ext cx="5715000" cy="622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386806" y="-253206"/>
            <a:ext cx="4648200" cy="850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84212" y="333375"/>
            <a:ext cx="5905500" cy="5761037"/>
          </a:xfrm>
          <a:prstGeom prst="ellipse">
            <a:avLst/>
          </a:prstGeom>
          <a:gradFill>
            <a:gsLst>
              <a:gs pos="0">
                <a:srgbClr val="C0C0C0">
                  <a:alpha val="47843"/>
                </a:srgbClr>
              </a:gs>
              <a:gs pos="100000">
                <a:srgbClr val="FFFFFF">
                  <a:alpha val="7960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0" y="4437062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 descr="a"/>
          <p:cNvSpPr/>
          <p:nvPr/>
        </p:nvSpPr>
        <p:spPr>
          <a:xfrm>
            <a:off x="971550" y="1628775"/>
            <a:ext cx="3529012" cy="367188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 descr="b"/>
          <p:cNvSpPr/>
          <p:nvPr/>
        </p:nvSpPr>
        <p:spPr>
          <a:xfrm>
            <a:off x="323850" y="1268412"/>
            <a:ext cx="1438275" cy="1511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 descr="d"/>
          <p:cNvSpPr/>
          <p:nvPr/>
        </p:nvSpPr>
        <p:spPr>
          <a:xfrm>
            <a:off x="1258887" y="260350"/>
            <a:ext cx="935037" cy="93662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11637" y="2636837"/>
            <a:ext cx="1223962" cy="1223962"/>
          </a:xfrm>
          <a:prstGeom prst="ellipse">
            <a:avLst/>
          </a:prstGeom>
          <a:solidFill>
            <a:srgbClr val="1BABE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 descr="c"/>
          <p:cNvSpPr/>
          <p:nvPr/>
        </p:nvSpPr>
        <p:spPr>
          <a:xfrm>
            <a:off x="3851275" y="3500437"/>
            <a:ext cx="1582737" cy="158273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7762875" y="62865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PTIT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5074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79387" y="0"/>
            <a:ext cx="6804025" cy="6858000"/>
          </a:xfrm>
          <a:prstGeom prst="ellipse">
            <a:avLst/>
          </a:prstGeom>
          <a:gradFill>
            <a:gsLst>
              <a:gs pos="0">
                <a:srgbClr val="C0C0C0">
                  <a:alpha val="43921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 descr="b"/>
          <p:cNvSpPr/>
          <p:nvPr/>
        </p:nvSpPr>
        <p:spPr>
          <a:xfrm>
            <a:off x="1116012" y="58737"/>
            <a:ext cx="865187" cy="892175"/>
          </a:xfrm>
          <a:prstGeom prst="ellipse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 descr="c"/>
          <p:cNvSpPr/>
          <p:nvPr/>
        </p:nvSpPr>
        <p:spPr>
          <a:xfrm>
            <a:off x="8101012" y="106362"/>
            <a:ext cx="790575" cy="830262"/>
          </a:xfrm>
          <a:prstGeom prst="ellipse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 descr="a"/>
          <p:cNvSpPr/>
          <p:nvPr/>
        </p:nvSpPr>
        <p:spPr>
          <a:xfrm>
            <a:off x="179387" y="333375"/>
            <a:ext cx="1152525" cy="1223962"/>
          </a:xfrm>
          <a:prstGeom prst="ellipse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89802" dir="270000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5074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179387" y="6453187"/>
            <a:ext cx="6624637" cy="2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e.sctv.net.vn/downloads/TPLink/841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193143" y="1079500"/>
            <a:ext cx="5811157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3600"/>
            </a:pPr>
            <a:r>
              <a:rPr lang="en-US" sz="3000" smtClean="0">
                <a:solidFill>
                  <a:schemeClr val="accent2">
                    <a:lumMod val="75000"/>
                  </a:schemeClr>
                </a:solidFill>
              </a:rPr>
              <a:t>WIFI ROUTER GAMING CONFIG</a:t>
            </a:r>
            <a:r>
              <a:rPr lang="en-US" sz="3000" b="1" i="0" u="none" strike="noStrike" cap="none">
                <a:solidFill>
                  <a:schemeClr val="dk2"/>
                </a:solidFill>
                <a:sym typeface="Arial"/>
              </a:rPr>
              <a:t/>
            </a:r>
            <a:br>
              <a:rPr lang="en-US" sz="3000" b="1" i="0" u="none" strike="noStrike" cap="none">
                <a:solidFill>
                  <a:schemeClr val="dk2"/>
                </a:solidFill>
                <a:sym typeface="Arial"/>
              </a:rPr>
            </a:br>
            <a:endParaRPr sz="3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6356350"/>
            <a:ext cx="8699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Upgrade lần 1 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Chọn </a:t>
            </a:r>
            <a:r>
              <a:rPr lang="en-US" sz="1800" b="0" smtClean="0"/>
              <a:t>file </a:t>
            </a:r>
            <a:r>
              <a:rPr lang="en-US" sz="1800" b="0">
                <a:solidFill>
                  <a:srgbClr val="FF0000"/>
                </a:solidFill>
              </a:rPr>
              <a:t>“</a:t>
            </a:r>
            <a:r>
              <a:rPr lang="en-US" sz="1800" b="0" smtClean="0">
                <a:solidFill>
                  <a:srgbClr val="FF0000"/>
                </a:solidFill>
              </a:rPr>
              <a:t>factory-to-ddwrt.bin”</a:t>
            </a:r>
            <a:endParaRPr lang="en-US" sz="1800" b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=&gt; “Upgrade”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81" y="1209450"/>
            <a:ext cx="7666949" cy="39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/>
              <a:t>2. </a:t>
            </a:r>
            <a:r>
              <a:rPr lang="en-US" smtClean="0"/>
              <a:t>Upgrade </a:t>
            </a:r>
            <a:r>
              <a:rPr lang="en-US"/>
              <a:t>lần 1 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	</a:t>
            </a:r>
            <a:r>
              <a:rPr lang="en-US" sz="1800" b="0" smtClean="0"/>
              <a:t>=&gt; Cofirm “OK”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10" y="1204232"/>
            <a:ext cx="7576863" cy="40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/>
              <a:t>2. </a:t>
            </a:r>
            <a:r>
              <a:rPr lang="en-US" smtClean="0"/>
              <a:t>Upgrade </a:t>
            </a:r>
            <a:r>
              <a:rPr lang="en-US"/>
              <a:t>lần 1 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8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>
                <a:solidFill>
                  <a:srgbClr val="FF0000"/>
                </a:solidFill>
              </a:rPr>
              <a:t>- </a:t>
            </a:r>
            <a:r>
              <a:rPr lang="en-US" sz="1800" smtClean="0">
                <a:solidFill>
                  <a:srgbClr val="FF0000"/>
                </a:solidFill>
              </a:rPr>
              <a:t>“Không reset power”.</a:t>
            </a:r>
            <a:r>
              <a:rPr lang="en-US" sz="1800" b="0" smtClean="0"/>
              <a:t> 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Sau 300s thay đổi local IP = 192.168.1.1 để vào giao diện mới của WR </a:t>
            </a:r>
            <a:endParaRPr lang="en-US" sz="1800" b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Account login nếu có = admin/admin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89" y="1195615"/>
            <a:ext cx="7542438" cy="393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>
                <a:solidFill>
                  <a:srgbClr val="FF0000"/>
                </a:solidFill>
              </a:rPr>
              <a:t>2. </a:t>
            </a:r>
            <a:r>
              <a:rPr lang="en-US" smtClean="0">
                <a:solidFill>
                  <a:srgbClr val="FF0000"/>
                </a:solidFill>
              </a:rPr>
              <a:t>Upgrade </a:t>
            </a:r>
            <a:r>
              <a:rPr lang="en-US">
                <a:solidFill>
                  <a:srgbClr val="FF0000"/>
                </a:solidFill>
              </a:rPr>
              <a:t>lần </a:t>
            </a:r>
            <a:r>
              <a:rPr lang="en-US" smtClean="0">
                <a:solidFill>
                  <a:srgbClr val="FF0000"/>
                </a:solidFill>
              </a:rPr>
              <a:t>2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8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</a:t>
            </a:r>
            <a:r>
              <a:rPr lang="en-US" sz="1800" b="0" smtClean="0"/>
              <a:t>Administrator =&gt; Firmware Upgrade 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Chọn </a:t>
            </a:r>
            <a:r>
              <a:rPr lang="en-US" sz="1800" b="0" smtClean="0"/>
              <a:t>file </a:t>
            </a:r>
            <a:r>
              <a:rPr lang="en-US" sz="1800" b="0" smtClean="0">
                <a:solidFill>
                  <a:srgbClr val="FF0000"/>
                </a:solidFill>
              </a:rPr>
              <a:t>“tl-wr841nd-webflash.bin”</a:t>
            </a:r>
            <a:endParaRPr lang="en-US" sz="1800" b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=&gt; “Upgrade”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1174750"/>
            <a:ext cx="6875463" cy="41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>
                <a:solidFill>
                  <a:srgbClr val="FF0000"/>
                </a:solidFill>
              </a:rPr>
              <a:t>2. </a:t>
            </a:r>
            <a:r>
              <a:rPr lang="en-US" smtClean="0">
                <a:solidFill>
                  <a:srgbClr val="FF0000"/>
                </a:solidFill>
              </a:rPr>
              <a:t>Upgrade </a:t>
            </a:r>
            <a:r>
              <a:rPr lang="en-US">
                <a:solidFill>
                  <a:srgbClr val="FF0000"/>
                </a:solidFill>
              </a:rPr>
              <a:t>lần </a:t>
            </a:r>
            <a:r>
              <a:rPr lang="en-US" smtClean="0">
                <a:solidFill>
                  <a:srgbClr val="FF0000"/>
                </a:solidFill>
              </a:rPr>
              <a:t>2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8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endParaRPr lang="en-US" sz="1800" b="0" smtClean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 smtClean="0"/>
              <a:t>	- Upgrading.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40" y="1208880"/>
            <a:ext cx="6750141" cy="42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3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>
                <a:solidFill>
                  <a:srgbClr val="FF0000"/>
                </a:solidFill>
              </a:rPr>
              <a:t>2. </a:t>
            </a:r>
            <a:r>
              <a:rPr lang="en-US" smtClean="0">
                <a:solidFill>
                  <a:srgbClr val="FF0000"/>
                </a:solidFill>
              </a:rPr>
              <a:t>Upgrade </a:t>
            </a:r>
            <a:r>
              <a:rPr lang="en-US">
                <a:solidFill>
                  <a:srgbClr val="FF0000"/>
                </a:solidFill>
              </a:rPr>
              <a:t>lần </a:t>
            </a:r>
            <a:r>
              <a:rPr lang="en-US" smtClean="0">
                <a:solidFill>
                  <a:srgbClr val="FF0000"/>
                </a:solidFill>
              </a:rPr>
              <a:t>2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8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smtClean="0"/>
          </a:p>
          <a:p>
            <a:pPr marL="1143000" lvl="2" indent="-101600">
              <a:spcBef>
                <a:spcPts val="600"/>
              </a:spcBef>
              <a:buSzPts val="2000"/>
              <a:buNone/>
            </a:pPr>
            <a:r>
              <a:rPr lang="en-US" sz="2000" b="0" smtClean="0"/>
              <a:t>- Successful and rebooting.</a:t>
            </a: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endParaRPr lang="en-US" sz="1800" b="0" smtClean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86" y="1493385"/>
            <a:ext cx="7247844" cy="14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8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 smtClean="0">
                <a:solidFill>
                  <a:schemeClr val="bg1"/>
                </a:solidFill>
              </a:rPr>
              <a:t>3. </a:t>
            </a:r>
            <a:r>
              <a:rPr lang="en-US">
                <a:solidFill>
                  <a:schemeClr val="bg1"/>
                </a:solidFill>
              </a:rPr>
              <a:t>Auto Reboot WR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8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endParaRPr lang="en-US" sz="1800" b="0" smtClean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endParaRPr lang="en-US" sz="1800" b="0"/>
          </a:p>
          <a:p>
            <a:pPr marL="400050" lvl="0" indent="-285750">
              <a:spcBef>
                <a:spcPts val="960"/>
              </a:spcBef>
              <a:buSzPts val="1800"/>
              <a:buFontTx/>
              <a:buChar char="-"/>
            </a:pPr>
            <a:r>
              <a:rPr lang="en-US" sz="1800" b="0" smtClean="0"/>
              <a:t>Administrator =&gt; Management =&gt; Cron =&gt; Enable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80" y="1190171"/>
            <a:ext cx="4455484" cy="488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200"/>
            </a:pPr>
            <a:r>
              <a:rPr lang="en-US" smtClean="0">
                <a:solidFill>
                  <a:schemeClr val="bg1"/>
                </a:solidFill>
              </a:rPr>
              <a:t>3. </a:t>
            </a:r>
            <a:r>
              <a:rPr lang="en-US">
                <a:solidFill>
                  <a:schemeClr val="bg1"/>
                </a:solidFill>
              </a:rPr>
              <a:t>Auto Reboot WR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8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endParaRPr lang="en-US" sz="1800" b="0" smtClean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 smtClean="0"/>
              <a:t>	- Administrator =&gt; Keep Alive =&gt; Schedule Reboot =&gt; Enable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At a set Time =&gt; chọn thời điểm và chu kì Reboot.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201738"/>
            <a:ext cx="6848475" cy="42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Noto Sans Symbols"/>
              <a:buNone/>
            </a:pPr>
            <a:r>
              <a:rPr lang="en-US" sz="8000" b="1" i="0" u="none" strike="noStrike" cap="none">
                <a:solidFill>
                  <a:srgbClr val="6591D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5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mtClean="0"/>
              <a:t>Wireless Security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/>
              <a:t>	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Wireless =&gt; Wireless Security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</a:t>
            </a:r>
            <a:r>
              <a:rPr lang="en-US" sz="1800" b="0"/>
              <a:t>WPA/WPA2 – Personal =&gt; Version =&gt; WPA2 – PSK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endParaRPr lang="en-US" sz="1800" b="0" smtClean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206500"/>
            <a:ext cx="568990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Network WAN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</a:t>
            </a:r>
            <a:r>
              <a:rPr lang="en-US" sz="1800" b="0" smtClean="0"/>
              <a:t>Network =&gt; Wan 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MTU Size (in bytes) = 1300 </a:t>
            </a:r>
            <a:endParaRPr lang="en-US" sz="1800" b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81101"/>
            <a:ext cx="6182315" cy="410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mtClean="0"/>
              <a:t>Wireless Advanced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Wireless =&gt; Wireless </a:t>
            </a:r>
            <a:r>
              <a:rPr lang="en-US" sz="1800" b="0" smtClean="0"/>
              <a:t>Advanced</a:t>
            </a:r>
            <a:endParaRPr lang="en-US" sz="1800" b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Beacon Interval = 80; RTS Threshold = 1500 </a:t>
            </a:r>
            <a:endParaRPr lang="en-US" sz="1800" b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1" y="1171574"/>
            <a:ext cx="6718300" cy="41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Wireless Setting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Wireless =&gt; Wireless </a:t>
            </a:r>
            <a:r>
              <a:rPr lang="en-US" sz="1800" b="0" smtClean="0"/>
              <a:t>Setting</a:t>
            </a:r>
            <a:endParaRPr lang="en-US" sz="1800" b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Channel = 20MHz </a:t>
            </a:r>
            <a:endParaRPr lang="en-US" sz="1800" b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9" y="1173164"/>
            <a:ext cx="6066942" cy="40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Wireless Setting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- </a:t>
            </a:r>
            <a:r>
              <a:rPr lang="en-US" sz="1800" b="0" smtClean="0"/>
              <a:t>Time zone </a:t>
            </a:r>
            <a:r>
              <a:rPr lang="en-US" sz="1800" b="0"/>
              <a:t>=&gt; </a:t>
            </a:r>
            <a:r>
              <a:rPr lang="en-US" sz="1800" b="0" smtClean="0"/>
              <a:t>GMT +7:00</a:t>
            </a:r>
            <a:endParaRPr lang="en-US" sz="1800" b="0"/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NTP Server = time1.google.com </a:t>
            </a:r>
            <a:endParaRPr lang="en-US" sz="1800" b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181100"/>
            <a:ext cx="5949950" cy="415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Noto Sans Symbols"/>
              <a:buNone/>
            </a:pPr>
            <a:r>
              <a:rPr lang="en-US" sz="8000" b="1" i="0" u="none" strike="noStrike" cap="none">
                <a:solidFill>
                  <a:srgbClr val="6591D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6019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193143" y="1079500"/>
            <a:ext cx="5811157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ts val="3600"/>
            </a:pPr>
            <a:r>
              <a:rPr lang="en-US" sz="3000" smtClean="0">
                <a:solidFill>
                  <a:schemeClr val="accent2">
                    <a:lumMod val="75000"/>
                  </a:schemeClr>
                </a:solidFill>
              </a:rPr>
              <a:t>DD-WRT </a:t>
            </a:r>
            <a:r>
              <a:rPr lang="en-US" sz="3000">
                <a:solidFill>
                  <a:schemeClr val="accent2">
                    <a:lumMod val="75000"/>
                  </a:schemeClr>
                </a:solidFill>
              </a:rPr>
              <a:t>FIRMWARE UPDATE</a:t>
            </a:r>
            <a:r>
              <a:rPr lang="en-US" sz="30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0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000" smtClean="0">
                <a:solidFill>
                  <a:schemeClr val="accent2">
                    <a:lumMod val="75000"/>
                  </a:schemeClr>
                </a:solidFill>
              </a:rPr>
              <a:t>FOR WR TPLINK 841N</a:t>
            </a:r>
            <a:r>
              <a:rPr lang="en-US" sz="3000" b="1" i="0" u="none" strike="noStrike" cap="none">
                <a:solidFill>
                  <a:schemeClr val="dk2"/>
                </a:solidFill>
                <a:sym typeface="Arial"/>
              </a:rPr>
              <a:t/>
            </a:r>
            <a:br>
              <a:rPr lang="en-US" sz="3000" b="1" i="0" u="none" strike="noStrike" cap="none">
                <a:solidFill>
                  <a:schemeClr val="dk2"/>
                </a:solidFill>
                <a:sym typeface="Arial"/>
              </a:rPr>
            </a:br>
            <a:endParaRPr sz="3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6356350"/>
            <a:ext cx="8699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8197850" y="6453187"/>
            <a:ext cx="8382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057400" y="609600"/>
            <a:ext cx="5899150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Version WR 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39750" y="1773237"/>
            <a:ext cx="8072437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/>
          </a:p>
          <a:p>
            <a:pPr marL="1143000" marR="0" lvl="2" indent="-101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lang="en-US" sz="20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/>
              <a:t>	</a:t>
            </a:r>
            <a:r>
              <a:rPr lang="en-US" sz="1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Kiểm tra version WR để chọn file firmware update cho phù hợp</a:t>
            </a:r>
          </a:p>
          <a:p>
            <a:pPr marL="342900" lvl="0" indent="-228600">
              <a:spcBef>
                <a:spcPts val="960"/>
              </a:spcBef>
              <a:buSzPts val="1800"/>
              <a:buNone/>
            </a:pPr>
            <a:r>
              <a:rPr lang="en-US" sz="1800" b="0"/>
              <a:t>	</a:t>
            </a:r>
            <a:r>
              <a:rPr lang="en-US" sz="1800" b="0" smtClean="0"/>
              <a:t>- Link download: </a:t>
            </a:r>
            <a:r>
              <a:rPr lang="en-US" sz="1800">
                <a:hlinkClick r:id="rId3"/>
              </a:rPr>
              <a:t>http://sce.sctv.net.vn/downloads/TPLink/841N/</a:t>
            </a:r>
            <a:endParaRPr lang="en-US" sz="1800" b="0" smtClean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/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lang="en-US" sz="1800" b="0" i="0" u="none" strike="noStrike" cap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91" y="1193574"/>
            <a:ext cx="6477679" cy="3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db2004213l">
  <a:themeElements>
    <a:clrScheme name="cdb2004213l 4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993300"/>
      </a:hlink>
      <a:folHlink>
        <a:srgbClr val="855A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213l">
  <a:themeElements>
    <a:clrScheme name="cdb2004213l 4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993300"/>
      </a:hlink>
      <a:folHlink>
        <a:srgbClr val="855A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98</Words>
  <Application>Microsoft Office PowerPoint</Application>
  <PresentationFormat>On-screen Show (4:3)</PresentationFormat>
  <Paragraphs>222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1_cdb2004213l</vt:lpstr>
      <vt:lpstr>cdb2004213l</vt:lpstr>
      <vt:lpstr>WIFI ROUTER GAMING CONFIG </vt:lpstr>
      <vt:lpstr>1. Wireless Security</vt:lpstr>
      <vt:lpstr>2. Network WAN</vt:lpstr>
      <vt:lpstr>3. Wireless Advanced</vt:lpstr>
      <vt:lpstr>4. Wireless Setting</vt:lpstr>
      <vt:lpstr>4. Wireless Setting</vt:lpstr>
      <vt:lpstr>PowerPoint Presentation</vt:lpstr>
      <vt:lpstr>DD-WRT FIRMWARE UPDATE FOR WR TPLINK 841N </vt:lpstr>
      <vt:lpstr>1. Version WR </vt:lpstr>
      <vt:lpstr>2. Upgrade lần 1 </vt:lpstr>
      <vt:lpstr>2. Upgrade lần 1 </vt:lpstr>
      <vt:lpstr>2. Upgrade lần 1 </vt:lpstr>
      <vt:lpstr>2. Upgrade lần 2 </vt:lpstr>
      <vt:lpstr>2. Upgrade lần 2 </vt:lpstr>
      <vt:lpstr>2. Upgrade lần 2 </vt:lpstr>
      <vt:lpstr>3. Auto Reboot WR</vt:lpstr>
      <vt:lpstr>3. Auto Reboot WR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LẮP ĐẶT CABLE MODEM </dc:title>
  <cp:lastModifiedBy>Windows User</cp:lastModifiedBy>
  <cp:revision>27</cp:revision>
  <dcterms:modified xsi:type="dcterms:W3CDTF">2019-06-25T12:59:24Z</dcterms:modified>
</cp:coreProperties>
</file>